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450" r:id="rId6"/>
    <p:sldId id="2459" r:id="rId7"/>
    <p:sldId id="2451" r:id="rId8"/>
    <p:sldId id="2452" r:id="rId9"/>
    <p:sldId id="2455" r:id="rId10"/>
    <p:sldId id="2462" r:id="rId11"/>
    <p:sldId id="2460" r:id="rId12"/>
    <p:sldId id="2461" r:id="rId13"/>
    <p:sldId id="2456" r:id="rId14"/>
    <p:sldId id="2457" r:id="rId15"/>
    <p:sldId id="2458" r:id="rId16"/>
    <p:sldId id="2443" r:id="rId17"/>
    <p:sldId id="2444" r:id="rId18"/>
    <p:sldId id="2445" r:id="rId19"/>
    <p:sldId id="2446" r:id="rId20"/>
    <p:sldId id="2463" r:id="rId21"/>
    <p:sldId id="2447" r:id="rId22"/>
    <p:sldId id="2439" r:id="rId23"/>
    <p:sldId id="2453" r:id="rId24"/>
    <p:sldId id="2454" r:id="rId25"/>
    <p:sldId id="24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278" autoAdjust="0"/>
  </p:normalViewPr>
  <p:slideViewPr>
    <p:cSldViewPr snapToGrid="0">
      <p:cViewPr>
        <p:scale>
          <a:sx n="75" d="100"/>
          <a:sy n="75" d="100"/>
        </p:scale>
        <p:origin x="74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29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8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8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34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45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9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4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8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9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7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8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3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70" r:id="rId8"/>
    <p:sldLayoutId id="2147483669" r:id="rId9"/>
    <p:sldLayoutId id="2147483667" r:id="rId10"/>
    <p:sldLayoutId id="2147483668" r:id="rId11"/>
    <p:sldLayoutId id="2147483666" r:id="rId12"/>
    <p:sldLayoutId id="2147483662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028380"/>
            <a:ext cx="6609256" cy="1508126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DIRECTORIO DE ANUNCIOS DE PROPIEDADES</a:t>
            </a:r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8EF5E-6C14-352A-F630-D62F5AE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97785" y="3445406"/>
            <a:ext cx="6490329" cy="28813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8157" y="3804527"/>
            <a:ext cx="6609256" cy="2680353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CANALES PEREÑA, ERNESTO </a:t>
            </a:r>
          </a:p>
          <a:p>
            <a:pPr algn="l"/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FERNÁNDEZ RUIZ,FRANCISCO</a:t>
            </a:r>
          </a:p>
          <a:p>
            <a:pPr algn="l"/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FORMANYUK, VADYM </a:t>
            </a:r>
            <a:endParaRPr lang="en-GB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HIDALGO BROTÓNS, CARMEN</a:t>
            </a:r>
          </a:p>
          <a:p>
            <a:pPr algn="l"/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IJZELENDOORN, MAXIM</a:t>
            </a:r>
          </a:p>
          <a:p>
            <a:pPr algn="l"/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WAJSMAN, MONICA 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5A3F64-74A3-1D51-A180-5200820B3E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78D5417-D0B0-466D-3CCC-715615F14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0" t="11080" r="14597" b="5480"/>
          <a:stretch/>
        </p:blipFill>
        <p:spPr>
          <a:xfrm>
            <a:off x="0" y="860667"/>
            <a:ext cx="7850625" cy="51366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B2B8DD3-1647-1A0D-4ACC-364A93B3ED34}"/>
              </a:ext>
            </a:extLst>
          </p:cNvPr>
          <p:cNvSpPr txBox="1"/>
          <p:nvPr/>
        </p:nvSpPr>
        <p:spPr>
          <a:xfrm>
            <a:off x="7728155" y="2490282"/>
            <a:ext cx="446384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Listado de propiedades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Filtrado por categorías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Añadir a favoritos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03313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4C46D8-BAB1-E96B-901F-6729A3AF1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21FB0AE-6021-436F-14F1-37BB7CEC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2" t="10197" r="16176" b="5857"/>
          <a:stretch/>
        </p:blipFill>
        <p:spPr>
          <a:xfrm>
            <a:off x="0" y="685261"/>
            <a:ext cx="8069793" cy="54874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140D6C-4CE9-1A99-8ED9-204B74BF1FAB}"/>
              </a:ext>
            </a:extLst>
          </p:cNvPr>
          <p:cNvSpPr txBox="1"/>
          <p:nvPr/>
        </p:nvSpPr>
        <p:spPr>
          <a:xfrm>
            <a:off x="7811729" y="2644169"/>
            <a:ext cx="4380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Formulario de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Información del agente</a:t>
            </a:r>
          </a:p>
        </p:txBody>
      </p:sp>
    </p:spTree>
    <p:extLst>
      <p:ext uri="{BB962C8B-B14F-4D97-AF65-F5344CB8AC3E}">
        <p14:creationId xmlns:p14="http://schemas.microsoft.com/office/powerpoint/2010/main" val="215377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9E0FDFC-F1CC-7BA7-5489-7E0457AB44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581828D-D22B-85FD-6CEE-5D36A95B9E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n 4" descr="Interfaz de usuario gráfica, Aplicación, Mapa&#10;&#10;Descripción generada automáticamente">
            <a:extLst>
              <a:ext uri="{FF2B5EF4-FFF2-40B4-BE49-F238E27FC236}">
                <a16:creationId xmlns:a16="http://schemas.microsoft.com/office/drawing/2014/main" id="{223ADAE7-14F3-AA30-7EF2-C1557E1E5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1" t="24400" r="16353" b="10181"/>
          <a:stretch/>
        </p:blipFill>
        <p:spPr>
          <a:xfrm>
            <a:off x="0" y="36547"/>
            <a:ext cx="6696193" cy="3534992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3142E6A-ACC6-D422-CCDB-6AFB90524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2" t="29058" r="21117" b="14667"/>
          <a:stretch/>
        </p:blipFill>
        <p:spPr>
          <a:xfrm>
            <a:off x="0" y="3429000"/>
            <a:ext cx="6855830" cy="33924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6AD75B-735F-81B5-A16E-ACC00C688125}"/>
              </a:ext>
            </a:extLst>
          </p:cNvPr>
          <p:cNvSpPr txBox="1"/>
          <p:nvPr/>
        </p:nvSpPr>
        <p:spPr>
          <a:xfrm>
            <a:off x="7044368" y="2644170"/>
            <a:ext cx="4316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Mapa con la dirección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Formulario de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81363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7D24-F7CA-9984-9185-D2F7F9B4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33679" y="62530"/>
            <a:ext cx="11720467" cy="6592762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603"/>
            <a:ext cx="2998435" cy="1277358"/>
          </a:xfrm>
        </p:spPr>
        <p:txBody>
          <a:bodyPr>
            <a:normAutofit/>
          </a:bodyPr>
          <a:lstStyle/>
          <a:p>
            <a:r>
              <a:rPr lang="en-US" sz="4400" dirty="0"/>
              <a:t>ANUNCIO</a:t>
            </a:r>
          </a:p>
        </p:txBody>
      </p:sp>
    </p:spTree>
    <p:extLst>
      <p:ext uri="{BB962C8B-B14F-4D97-AF65-F5344CB8AC3E}">
        <p14:creationId xmlns:p14="http://schemas.microsoft.com/office/powerpoint/2010/main" val="320614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7D24-F7CA-9984-9185-D2F7F9B4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2114" y="-670202"/>
            <a:ext cx="13237217" cy="7445935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1727" y="-553681"/>
            <a:ext cx="2753958" cy="1559966"/>
          </a:xfrm>
        </p:spPr>
        <p:txBody>
          <a:bodyPr>
            <a:normAutofit/>
          </a:bodyPr>
          <a:lstStyle/>
          <a:p>
            <a:r>
              <a:rPr lang="en-US" sz="2400" dirty="0"/>
              <a:t>ANUNCIO</a:t>
            </a:r>
          </a:p>
        </p:txBody>
      </p:sp>
    </p:spTree>
    <p:extLst>
      <p:ext uri="{BB962C8B-B14F-4D97-AF65-F5344CB8AC3E}">
        <p14:creationId xmlns:p14="http://schemas.microsoft.com/office/powerpoint/2010/main" val="3696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7D24-F7CA-9984-9185-D2F7F9B4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24" r="7024"/>
          <a:stretch/>
        </p:blipFill>
        <p:spPr>
          <a:xfrm>
            <a:off x="1499217" y="0"/>
            <a:ext cx="10692782" cy="6997751"/>
          </a:xfrm>
          <a:prstGeom prst="rect">
            <a:avLst/>
          </a:prstGeom>
        </p:spPr>
      </p:pic>
      <p:sp>
        <p:nvSpPr>
          <p:cNvPr id="15" name="Title 25">
            <a:extLst>
              <a:ext uri="{FF2B5EF4-FFF2-40B4-BE49-F238E27FC236}">
                <a16:creationId xmlns:a16="http://schemas.microsoft.com/office/drawing/2014/main" id="{CEF951E1-8999-1243-4F72-1CF283443888}"/>
              </a:ext>
            </a:extLst>
          </p:cNvPr>
          <p:cNvSpPr txBox="1">
            <a:spLocks/>
          </p:cNvSpPr>
          <p:nvPr/>
        </p:nvSpPr>
        <p:spPr>
          <a:xfrm>
            <a:off x="-461727" y="-553681"/>
            <a:ext cx="2753958" cy="15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300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ANUNCIO</a:t>
            </a:r>
          </a:p>
        </p:txBody>
      </p:sp>
    </p:spTree>
    <p:extLst>
      <p:ext uri="{BB962C8B-B14F-4D97-AF65-F5344CB8AC3E}">
        <p14:creationId xmlns:p14="http://schemas.microsoft.com/office/powerpoint/2010/main" val="52026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7D24-F7CA-9984-9185-D2F7F9B4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24" r="7024"/>
          <a:stretch/>
        </p:blipFill>
        <p:spPr>
          <a:xfrm>
            <a:off x="1457457" y="-29814"/>
            <a:ext cx="10821907" cy="7082255"/>
          </a:xfrm>
          <a:prstGeom prst="rect">
            <a:avLst/>
          </a:prstGeom>
        </p:spPr>
      </p:pic>
      <p:sp>
        <p:nvSpPr>
          <p:cNvPr id="16" name="Title 25">
            <a:extLst>
              <a:ext uri="{FF2B5EF4-FFF2-40B4-BE49-F238E27FC236}">
                <a16:creationId xmlns:a16="http://schemas.microsoft.com/office/drawing/2014/main" id="{D6F41CA9-793F-AE1E-BDA0-D3087719FC43}"/>
              </a:ext>
            </a:extLst>
          </p:cNvPr>
          <p:cNvSpPr txBox="1">
            <a:spLocks/>
          </p:cNvSpPr>
          <p:nvPr/>
        </p:nvSpPr>
        <p:spPr>
          <a:xfrm>
            <a:off x="-461727" y="-553681"/>
            <a:ext cx="2753958" cy="15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300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ANUNCIO</a:t>
            </a:r>
          </a:p>
        </p:txBody>
      </p:sp>
    </p:spTree>
    <p:extLst>
      <p:ext uri="{BB962C8B-B14F-4D97-AF65-F5344CB8AC3E}">
        <p14:creationId xmlns:p14="http://schemas.microsoft.com/office/powerpoint/2010/main" val="131521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7D24-F7CA-9984-9185-D2F7F9B4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24" r="7024"/>
          <a:stretch/>
        </p:blipFill>
        <p:spPr>
          <a:xfrm>
            <a:off x="-213655" y="-3451760"/>
            <a:ext cx="15927922" cy="10423820"/>
          </a:xfrm>
          <a:prstGeom prst="rect">
            <a:avLst/>
          </a:prstGeom>
        </p:spPr>
      </p:pic>
      <p:sp>
        <p:nvSpPr>
          <p:cNvPr id="16" name="Title 25">
            <a:extLst>
              <a:ext uri="{FF2B5EF4-FFF2-40B4-BE49-F238E27FC236}">
                <a16:creationId xmlns:a16="http://schemas.microsoft.com/office/drawing/2014/main" id="{B667F03E-82BF-59CA-80B2-A44D3B0F6CF0}"/>
              </a:ext>
            </a:extLst>
          </p:cNvPr>
          <p:cNvSpPr txBox="1">
            <a:spLocks/>
          </p:cNvSpPr>
          <p:nvPr/>
        </p:nvSpPr>
        <p:spPr>
          <a:xfrm>
            <a:off x="-461727" y="-553681"/>
            <a:ext cx="2753958" cy="15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300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ANUNCIO</a:t>
            </a:r>
          </a:p>
        </p:txBody>
      </p:sp>
    </p:spTree>
    <p:extLst>
      <p:ext uri="{BB962C8B-B14F-4D97-AF65-F5344CB8AC3E}">
        <p14:creationId xmlns:p14="http://schemas.microsoft.com/office/powerpoint/2010/main" val="408874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7D24-F7CA-9984-9185-D2F7F9B49D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24" r="7024"/>
          <a:stretch/>
        </p:blipFill>
        <p:spPr>
          <a:xfrm>
            <a:off x="-888356" y="-3098202"/>
            <a:ext cx="15213387" cy="9956202"/>
          </a:xfrm>
          <a:prstGeom prst="rect">
            <a:avLst/>
          </a:prstGeom>
        </p:spPr>
      </p:pic>
      <p:sp>
        <p:nvSpPr>
          <p:cNvPr id="16" name="Title 25">
            <a:extLst>
              <a:ext uri="{FF2B5EF4-FFF2-40B4-BE49-F238E27FC236}">
                <a16:creationId xmlns:a16="http://schemas.microsoft.com/office/drawing/2014/main" id="{B667F03E-82BF-59CA-80B2-A44D3B0F6CF0}"/>
              </a:ext>
            </a:extLst>
          </p:cNvPr>
          <p:cNvSpPr txBox="1">
            <a:spLocks/>
          </p:cNvSpPr>
          <p:nvPr/>
        </p:nvSpPr>
        <p:spPr>
          <a:xfrm>
            <a:off x="-505652" y="0"/>
            <a:ext cx="2753958" cy="155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300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ANUNCIO</a:t>
            </a:r>
          </a:p>
        </p:txBody>
      </p:sp>
    </p:spTree>
    <p:extLst>
      <p:ext uri="{BB962C8B-B14F-4D97-AF65-F5344CB8AC3E}">
        <p14:creationId xmlns:p14="http://schemas.microsoft.com/office/powerpoint/2010/main" val="423173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3001929" y="133271"/>
            <a:ext cx="8947406" cy="6724729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9217" y="-799331"/>
            <a:ext cx="1835003" cy="2083167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603"/>
            <a:ext cx="2998435" cy="1277358"/>
          </a:xfrm>
        </p:spPr>
        <p:txBody>
          <a:bodyPr>
            <a:normAutofit/>
          </a:bodyPr>
          <a:lstStyle/>
          <a:p>
            <a:r>
              <a:rPr lang="en-US" sz="4400" dirty="0" err="1"/>
              <a:t>Mensajes</a:t>
            </a:r>
            <a:endParaRPr lang="en-US" sz="4400" dirty="0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507657" y="544682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40" y="1559373"/>
            <a:ext cx="3542217" cy="4237554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3600" dirty="0" err="1"/>
              <a:t>Funcional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MINIMALISTA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Social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ESTÉTICA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3FC1041D-D352-954F-EA37-648FAC2C1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2890"/>
                    </a14:imgEffect>
                    <a14:imgEffect>
                      <a14:saturation sat="1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935" y="874411"/>
            <a:ext cx="4955902" cy="51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9817"/>
            <a:ext cx="12191999" cy="72043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10684" y="6211669"/>
            <a:ext cx="2956560" cy="64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BOTONES PARA NAVEGAR ENTRE LOS FAVORITOS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791200" y="1051560"/>
            <a:ext cx="432816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CADA IMAGEN REDIRIGE A UNA PROPIEDAD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7377684" y="6330781"/>
            <a:ext cx="1447800" cy="406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54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2" b="84410"/>
          <a:stretch/>
        </p:blipFill>
        <p:spPr>
          <a:xfrm>
            <a:off x="243840" y="1621095"/>
            <a:ext cx="5044440" cy="7868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9" r="656"/>
          <a:stretch/>
        </p:blipFill>
        <p:spPr>
          <a:xfrm>
            <a:off x="5532120" y="1613340"/>
            <a:ext cx="6233160" cy="492461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78480" y="571366"/>
            <a:ext cx="6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PETICION ASÍNCRONA - AJAX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72440" y="2865120"/>
            <a:ext cx="457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sz="2000" dirty="0">
                <a:solidFill>
                  <a:schemeClr val="bg1"/>
                </a:solidFill>
              </a:rPr>
              <a:t>CUANDO LE DAMOS A SIGUIENTE, SE GENERA  UNA NUEVA P.ASÍNCRONA AL SERVIDOR QUE NOS DEVUELVE UNICAMENTE EL CONTENIDO DE LA PAGINA QUE SE HA MODIFICADO.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sz="2000" dirty="0">
                <a:solidFill>
                  <a:schemeClr val="bg1"/>
                </a:solidFill>
              </a:rPr>
              <a:t>EN LA IMAGEN DE LA DCHA ESTÁ LA RESPUESTA QUE DEVUELVE EL SERVIDOR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</a:rPr>
              <a:t>(DEVUELVE EL CONTENIDO QUE SE HA MODIFICADO)</a:t>
            </a:r>
          </a:p>
        </p:txBody>
      </p:sp>
    </p:spTree>
    <p:extLst>
      <p:ext uri="{BB962C8B-B14F-4D97-AF65-F5344CB8AC3E}">
        <p14:creationId xmlns:p14="http://schemas.microsoft.com/office/powerpoint/2010/main" val="307327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8329" y="2505427"/>
            <a:ext cx="6609256" cy="1508126"/>
          </a:xfrm>
        </p:spPr>
        <p:txBody>
          <a:bodyPr anchor="ctr">
            <a:normAutofit/>
          </a:bodyPr>
          <a:lstStyle/>
          <a:p>
            <a:r>
              <a:rPr lang="en-US" sz="9600" dirty="0"/>
              <a:t>GRACIAS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3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3D12D13-02F7-B8E3-F615-29A99D148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n 4" descr="Imagen que contiene interior, tabla, ventana, computadora&#10;&#10;Descripción generada automáticamente">
            <a:extLst>
              <a:ext uri="{FF2B5EF4-FFF2-40B4-BE49-F238E27FC236}">
                <a16:creationId xmlns:a16="http://schemas.microsoft.com/office/drawing/2014/main" id="{E200AFFB-20A8-928B-4884-87E0EFC7D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7" r="1441" b="5857"/>
          <a:stretch/>
        </p:blipFill>
        <p:spPr>
          <a:xfrm>
            <a:off x="0" y="508368"/>
            <a:ext cx="12191999" cy="58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0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168640" y="365760"/>
            <a:ext cx="475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INICIAR SESION</a:t>
            </a:r>
          </a:p>
        </p:txBody>
      </p:sp>
    </p:spTree>
    <p:extLst>
      <p:ext uri="{BB962C8B-B14F-4D97-AF65-F5344CB8AC3E}">
        <p14:creationId xmlns:p14="http://schemas.microsoft.com/office/powerpoint/2010/main" val="128414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391"/>
            <a:ext cx="12191998" cy="68733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62406" y="274320"/>
            <a:ext cx="3381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REGISTRO</a:t>
            </a:r>
          </a:p>
        </p:txBody>
      </p:sp>
    </p:spTree>
    <p:extLst>
      <p:ext uri="{BB962C8B-B14F-4D97-AF65-F5344CB8AC3E}">
        <p14:creationId xmlns:p14="http://schemas.microsoft.com/office/powerpoint/2010/main" val="124745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B0D2B4-57A6-ED17-C32C-AE4CEA53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F96B06-9BBE-B31F-EE22-82740A9D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E4334F-841C-C389-8E7B-FD1BCA566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7FCE36-2B9F-CD6B-D6AD-3D87C54D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656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7BBF19-BEEA-BD46-9D8F-0C5529834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3969"/>
            <a:ext cx="12192000" cy="32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posición de imagen 2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8B1841B-0617-5185-F14D-E8071720B4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933" r="16014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EE903A7-F1ED-7724-9409-450F755BC55A}"/>
              </a:ext>
            </a:extLst>
          </p:cNvPr>
          <p:cNvSpPr txBox="1"/>
          <p:nvPr/>
        </p:nvSpPr>
        <p:spPr>
          <a:xfrm>
            <a:off x="303623" y="1248894"/>
            <a:ext cx="2349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Elección entre Venta o Alquiler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Elección entre Chalet, Piso, Duplex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Codigo Postal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Direccion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Precio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Descripcion</a:t>
            </a:r>
          </a:p>
        </p:txBody>
      </p:sp>
    </p:spTree>
    <p:extLst>
      <p:ext uri="{BB962C8B-B14F-4D97-AF65-F5344CB8AC3E}">
        <p14:creationId xmlns:p14="http://schemas.microsoft.com/office/powerpoint/2010/main" val="235794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Marcador de posición de 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5E6ED35-7159-858A-8EA8-CADE619A3B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506" r="20961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094FDF-B262-49B9-6BF9-37199748D886}"/>
              </a:ext>
            </a:extLst>
          </p:cNvPr>
          <p:cNvSpPr txBox="1"/>
          <p:nvPr/>
        </p:nvSpPr>
        <p:spPr>
          <a:xfrm>
            <a:off x="384645" y="4433104"/>
            <a:ext cx="2451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Datos de contacto.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Nombre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Apellido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Telefono</a:t>
            </a:r>
          </a:p>
        </p:txBody>
      </p:sp>
    </p:spTree>
    <p:extLst>
      <p:ext uri="{BB962C8B-B14F-4D97-AF65-F5344CB8AC3E}">
        <p14:creationId xmlns:p14="http://schemas.microsoft.com/office/powerpoint/2010/main" val="253459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19B998-C0F0-415C-AF4D-F10DCCD30A2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585</TotalTime>
  <Words>267</Words>
  <Application>Microsoft Office PowerPoint</Application>
  <PresentationFormat>Widescreen</PresentationFormat>
  <Paragraphs>1561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-apple-system</vt:lpstr>
      <vt:lpstr>Arial</vt:lpstr>
      <vt:lpstr>Calibri</vt:lpstr>
      <vt:lpstr>Office Theme</vt:lpstr>
      <vt:lpstr>DIRECTORIO DE ANUNCIOS DE PROPIEDADES</vt:lpstr>
      <vt:lpstr> Funcional  MINIMALISTA  Social  ESTÉTICA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ANUNCIO</vt:lpstr>
      <vt:lpstr>ANUNCIO</vt:lpstr>
      <vt:lpstr>PowerPoint Presentation</vt:lpstr>
      <vt:lpstr>PowerPoint Presentation</vt:lpstr>
      <vt:lpstr>PowerPoint Presentation</vt:lpstr>
      <vt:lpstr>PowerPoint Presentation</vt:lpstr>
      <vt:lpstr>Mensajes</vt:lpstr>
      <vt:lpstr>PowerPoint Presentation</vt:lpstr>
      <vt:lpstr>PowerPoint Presentation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DIRECTORIO DE ANUNCIOS DE PROPIEDADES</dc:title>
  <dc:creator>Monica Wajsman</dc:creator>
  <cp:lastModifiedBy>Monica Wajsman</cp:lastModifiedBy>
  <cp:revision>17</cp:revision>
  <dcterms:created xsi:type="dcterms:W3CDTF">2022-05-15T10:00:02Z</dcterms:created>
  <dcterms:modified xsi:type="dcterms:W3CDTF">2022-05-17T14:29:23Z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